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2.jpg" ContentType="image/unknown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80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84125" autoAdjust="0"/>
  </p:normalViewPr>
  <p:slideViewPr>
    <p:cSldViewPr snapToGrid="0">
      <p:cViewPr varScale="1">
        <p:scale>
          <a:sx n="62" d="100"/>
          <a:sy n="62" d="100"/>
        </p:scale>
        <p:origin x="4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18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05B400-BE6C-27CF-B1E6-3B2418A4A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ED664-E17E-6D46-6841-4A95FCA8D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6FF9-22A0-4B80-B79B-A310E5E4F1B1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F3267-21CD-EC51-147A-252C705D79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CD4D5-FCE4-D3C0-9746-9E948F3F0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5334C-83AB-47D3-A5B1-44285FED9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6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4:23:33.681"/>
    </inkml:context>
    <inkml:brush xml:id="br0">
      <inkml:brushProperty name="width" value="0.035" units="cm"/>
      <inkml:brushProperty name="height" value="0.035" units="cm"/>
      <inkml:brushProperty name="color" value="#FFFF00"/>
    </inkml:brush>
  </inkml:definitions>
  <inkml:trace contextRef="#ctx0" brushRef="#br0">9669 278 24575,'28'1'-4632,"30"5"0,-25-2 2737,0-1 4138,2-1-1490,92 7 270,-39-3 4275,43-6-4837,-64-1-325,-52 2 84,0 1 0,-1 0-1,1 1 1,14 4 0,-10-1-147,23 2 0,47-4-73,2 1 0,-55 0 0,-13-3 0,0 1 0,26 8 0,-15-1 0,1-1 0,1-2 0,37 2 0,38 5 0,-90-12-2359,-1 2 1,24 6-1,-3 0 2651,-5-3 85,0-1 0,46 2 0,-69-7 320,-1 0 0,0 1 1,0 1-1,0 0 0,13 5 0,-10-4-697,0 0 0,1-2 0,28 2 0,8 1 0,-4 0 735,81-1 0,-95-1-464,16 9-4706,-34-7 3163,1-1 1,19 2 0,60-5 3528,-64-1 603,60 6 1,-49-1-2861,47-1 0,-32-3 0,5 6 0,8 0 0,-58-7 0,0 1 0,0 0 0,0 1 0,24 7 0,-14-3 0,0-1 0,-1-1 0,43 2 0,-2 0 0,28 1 0,-77-6 0,0 1 0,0 0 0,25 8 0,-23-6 0,0 0 0,22 2 0,31 2 0,59 2 0,26-2-10336,-98-4 10433,65-2 0,-85-2 546,-18 1 1603,0 1 0,0 0 0,28 9 0,-23-6-1989,35 5 1,119-8-258,-92-4 0,266 3 0,-323 0 0,27 5 0,15 1 0,68-6 0,-78-2 0,-29 4 802,16 9-5337,-30-7 3009,20 3 1,14-4 1297,68-4 6920,-50-1-6372,12 1-320,79-1 0,-99-6 0,8 0 0,-54 7 0,-1-1 0,1-1 0,20-5 0,-27 4 0,-1 1 0,1-1 0,-1-1 0,0 1 0,0-1 0,0 0 0,12-10 0,-19 14 0,8-7 0,1 0 0,-1 0 0,0-1 0,-1 0 0,0 0 0,9-14 0,-7 6 0,-3 8 0,-1-1 0,7-18 0,-7 12 0,0-1 0,-2 0 0,0 0 0,0-1 0,-2 1 0,0 0 0,0-1 0,-4-25 0,2 35 0,-1-1 0,0 1 0,0-1 0,0 1 0,-1 0 0,0 0 0,-1 0 0,-6-10 0,-4-1 0,-24-27 0,37 43 0,-22-22 0,-31-27 0,39 39 0,0 1 0,0 1 0,-31-15 0,-26-4 0,36 16 0,17 6 0,-1 1 0,1 0 0,-1 1 0,0 2 0,-37-3 0,49 5 0,-1 0 0,1-1 0,0 0 0,0 0 0,-11-5 0,8 4 0,1-1 0,-18-2 0,-2 3 0,-39 1 0,-22-2 0,71 1 0,0 0 0,0 1 0,-1 1 0,-35 1 0,52 1 0,-1 0 0,1 0 0,0 1 0,-1-1 0,1 1 0,0 0 0,0 0 0,0 0 0,0 1 0,-3 2 0,-5 5 0,-17 19 0,-2 2 0,26-26 0,0 0 0,1 1 0,-1-1 0,1 1 0,0 0 0,0 0 0,1 1 0,-1-1 0,1 1 0,1 0 0,0-1 0,-3 13 0,2-5 0,1-1 0,1 1 0,0-1 0,1 1 0,3 25 0,0-24 0,1 0 0,0-1 0,2 0 0,-1 0 0,1-1 0,10 16 0,14 34 0,3 4 0,-16-34 0,-2 0 0,-10-20 0,1-1 0,10 17 0,12 14 0,46 64 0,-42-65 0,-4-6 0,37 38 0,-12-16 0,8 8 0,-49-53 0,-1 0 0,0 1 0,12 20 0,16 20 0,3-8 0,-23-27 0,20 28 0,11 16 0,5 6 0,71 99 0,-111-148 0,16 29 0,-5-7 0,13 22 0,-26-40 173,15 40 0,-8-17-6172,-14-33 5760,-1 0 1,-1 1 0,-1-1-1,3 17 1,-3-12 268,9 28 1,9 23 6591,-15-48-6568,-1 1 0,4 39 0,-7-44-54,1-1 0,7 26 0,-5-25 0,-1-1 0,3 24 0,-6-25 0,-1 0 0,-2 30 0,1-39 0,-1 0 0,1 0 0,-1 0 0,-1 0 0,1 0 0,-1-1 0,0 0 0,0 1 0,-5 5 0,-6 8 0,-1-1 0,0-1 0,-32 30 0,-27 9-2564,10-5 2564,-70 37 86,75-53-5117,34-22 5273,-1-2-1,-37 14 1,-112 42 5412,145-59-5393,1-2 1,-1 0-1,-37 2 1,52-7-178,-19 1-84,18-2 0,-25 6 0,-103 17-6784,94-18 6784,-44 4 0,80-8 581,-1 0 0,1 0 1,-18 6-1,14-3 1083,-27 4 1,-22-5-3681,-76-4 1,54-2 392,54 3 2330,0-1 2332,-69-7-1,-71-27-3038,161 31-205,1 0-1,0-2 0,0 1 1,0-1-1,-23-14 0,-57-43 14,60 40-654,5 2-158,1 3 127,1-2 0,0-1 0,-36-37 0,55 49 877,-97-116 0,52 50 6784,-7-16-8368,14 6 2256,-11-19 240,0 4-912,27 44 0,19 38 0,-28-46 0,32 54 0,-1 0 0,0 0 0,-1 1 0,-13-12 0,-9-3 0,-1 2 0,-43-23 0,58 34 0,-1 2 0,-1 0 0,1 1 0,-1 0 0,-1 2 0,-32-6 0,-63-3 0,67 9 0,-93 3 0,75 3 0,-16-1-1766,-81 1-3252,152-1 5018,1 1 0,0 0 0,-1 1 0,1 0 0,0 0 0,0 1 0,0 0 0,0 1 0,0 0 0,1 0 0,0 1 0,0 0 0,-13 11 0,15-11 38,-131 118 6708,123-108-6746,-10 9 0,-30 39 0,45-49 0,0 1 0,1 0 0,0 0 0,2 0 0,-1 1 0,-3 16 0,8-23 0,0 0 0,1-1 0,0 1 0,0 0 0,1 0 0,0 0 0,0 0 0,1 0 0,0 0 0,1 0 0,0 0 0,1-1 0,-1 1 0,2-1 0,-1 0 0,1 0 0,0 0 0,1 0 0,0 0 0,7 7 0,101 100 0,-50-54 0,-5-9 660,88 56-8632,-141-105 7954,114 65-3961,196 82 5727,-222-113-1703,27 5-2116,-50-16 2377,1-4 1,122 22-1,-124-29-1443,-13-3 857,-19-6 3285,109 6-3810,13-4 7446,-91-11-6412,-57 3-647,1-2-1,-1 0 0,1 0 0,-1-1 0,1-1 1,-1 0-1,-1 0 0,16-9 0,74-41 419,-69 36-279,14-12 6253,-16 11-4885,-12 6-1245,0 0 0,-1-1 0,0 0 0,23-29 0,46-72-1188,-67 89 1538,-4 5-194,-1 1 0,-1-2 0,-1 0 0,-1 0 0,8-27 0,-9 22 729,-3 11-489,-1-1 0,-1-1 1,0 1-1,2-24 0,-5 14-240,-1 0 0,-5-42 0,3 56 0,-1-1 0,0 1 0,-1 0 0,0 0 0,-1 0 0,-13-23 0,0 5 185,-24-39-2195,31 56-965,-13-16-1,-76-72-1774,78 82 4785,-1 2 0,-46-30 0,31 26 1961,-62-26-1,11 16-1180,43 22 1253,30 8 706,-17 0-1,22 2-2773,-1 0 0,1 0 0,0 2 0,0-1 0,0 1 0,0 1 0,0 0 0,0 0 0,1 1 0,-1 0 0,1 1 0,0 1 0,-18 12 0,-9 12-194,9-6-1577,-3-3-3587,8-5 4796,1 1-1,0 1 1,-22 24 0,21-20 527,-133 150 1220,124-131 1561,-39 66 0,51-74-2265,7-10-216,0 1 1,2 0-1,-10 31 1,-17 78 796,32-109-933,-2 42 1,4-29-64,2-22-66,-8 24 0,5-24 0,-3 24 0,-2 68 0,7-83-791,0-4-1207,0 0 1,-9 27-1,7-33 1998,-2 7 0,1 0 0,-6 34 0,7-34 1537,0 0-1,-1 0 1,-16 37 0,11-31-900,0-2-637,-2-1 0,0 0 0,-2-1 0,-1-1 0,-23 26 0,14-17 0,5-6 0,-1-1 0,-27 24 0,-43 28 0,69-57 0,-27 17 0,11-9 0,0 0-408,-20 11-4947,4-3 2681,-45 25 2368,-26 19-710,100-63 2251,-2 0 0,1-2 0,-43 16-1,67-29-1232,-94 37 2651,73-30-2344,-1-1 0,0-1 1,0-1-1,-1-1 1,1-2-1,-50 0 0,67-2-309,-1-1 0,1-1 0,0 1 0,-1-1 0,1 0 0,0 0 0,0-1 0,0 0 0,-11-7 0,5 1 0,0 1 0,1-2 0,-20-18 0,5 0-1148,-36-48 0,36 44 1148,17 21 0,-13-19 0,11 10 383,0 0 0,-16-43-1,23 49-190,1 0-1,0 0 0,1 0 1,1-1-1,-1-27 0,5-90-191,-2 126-37,0-1 1,1 1-1,1-1 0,-1 1 0,1 0 0,0-1 0,0 1 1,0 0-1,1 0 0,6-9 0,3-2-318,28-32 0,2-2 78,-29 34 484,1 1 0,1 1 0,0 0 1,32-23-1,8-8 149,-36 27-356,-15 14 0,1 1 0,-1-1 0,1 1 0,0 0 0,0 0 0,0 1 0,6-4 0,19-8 0,-22 10 0,1 0 0,0 1 0,0 1 0,0-1 0,1 1 0,11-2 0,-1 3-47,0 0-1,0 2 1,0 1 0,0 0-1,0 1 1,0 1-1,21 6 1,-13 0-796,-1 1 1,1 0-1,-2 2 1,31 19-1,9 4-70,10 6-69,-31-14 2464,64 34-3857,53 33 3345,71 49-6246,-197-120 4754,67 47 514,-72-48 382,1-2 0,41 20 0,-42-23 609,0 0 0,50 38-1,-52-33-621,1-2 0,62 31-1,-74-42-577,16 11-20,51 39 0,-15-9 108,13 8 1269,-1-2-174,-56-38-496,-13-8-154,1-1 0,21 10 0,-3-1-1968,51 34 0,-74-46 1667,-1-1 125,1-1 0,0 1-1,0-2 1,15 5 0,10 4 26,-16-5 1530,1 0 0,-1-2 0,36 6 0,-22-6-2418,-8-1 534,33 2 0,-25-3 210,46 9 1,8 1-525,143-10-3417,-135-4 1840,196 1 563,-254-1 1458,0-3 1,-1-1-1,0-1 1,60-19-1,-55 11 70,21-6 1992,-44 15-2478,0 0 0,0-2 0,-1 1 0,0-2-1,0-1 1,24-16 0,-1-5 1364,40-39 0,-53 45-254,29-39 7051,-39 43-7608,-1-1 1,-1-1 0,-1 0-1,-1-1 1,-1 0 0,15-45-1,-13 15-79,1-4 0,-9 40-15,-1 1 0,0-1 0,1-33 0,-4-52-4039,-2 63 875,-1 10 3158,-1-1 1,-1 1 0,-2 0-1,-17-51 1,-25-50-203,27 87 1332,-1 0 0,-43-58 1,44 68-2615,14 24 1464,-4-9-49,-1 1 0,-26-29-1,-3 5 91,-60-57 0,56 62-401,-63-40 0,-56-23-22,47 32 772,90 53-408,0 2 0,-41-13 1,19 8 50,5 1 782,0 3 0,-70-13 0,38 11-1812,31 5-1689,-74-5 1,-40 14 2625,84 2 659,53 0 1063,0 0 0,0 2-1,-26 6 1,18-1-1995,0 1 1,0 2 0,-42 22-1,25-8-1660,-55 41 0,11 2 3939,-40 47-3467,67-43 575,37-41 740,-6 1 1138,22-23-393,-14 17 0,-105 129-757,36-30 219,14-17 48,48-67-1113,-52 85 0,16-25 2227,51-77-1546,2-3 162,-65 97 1755,-7 13-2626,27-42 1350,-87 103-217,114-149 1248,-40 42 2472,65-76-3634,-1 0 1,0-1 0,-1 0-1,0 0 1,0-1-1,-22 11 1,23-15 700,0 0-1,-1-1 1,1 0 0,-1-1-1,-15 1 1,-50-4-631,45-2-305,0 0-1,-44-14 1,-56-25-2870,98 32 2880,-11-6-425,20 8-11,-24-7-1,-30-10-378,30 8-1,-14-7 987,-5-1 2303,-50-22-5142,20 6 2890,-4 0-207,11 4-2487,-8-4 2603,0 0-83,32 14-82,-75-44 0,31 15 91,-3-5-358,-45-20-655,132 70 1183,-1-2 0,-40-29-1,53 35 61,-20-9-1,19 10-176,-16-10-1,-159-90-382,138 80 359,-47-19-99,36 17 38,38 18 84,-49-26 30,-27-14-1003,-12 8 1890,38 15-239,-33-8-419,-16-7 282,19-4 869,35 15 3507,-179-65-9328,132 55 3070,21 4 5208,43 19-2864,-69-31-5107,106 44 4062,-1 0 0,-24-4 0,22 6 1049,-28-11 0,36 11-1182,-70-25 8054,44 22-6988,13 3-861,-22-8 0,26 7 0,0 1 0,-30-4 0,-98 8 0,10 0 0,68-7 0,-16-1 0,56 7-550,-36-8-1,-4 4 260,50 4-1430,1 0 0,-1-1 0,-27-7 0,25 3 1797,-1 2 0,0 0 0,-27-1 0,-66 5-1139,34 0 2073,0-5 3325,-59-6-4840,124 10 526,0-1 0,0 0-1,-24-8 1,-14-2 194,53 12-212,-6-1 245,0-1 0,-1 1 0,1-1-1,-10-5 1,15 6-187,1 1 0,-1-1 0,1 0-1,0 0 1,-1 0 0,1 0 0,0 0 0,0 0-1,0 0 1,0 0 0,0-1 0,-1-1 0,1 2-44,1 0 0,-1 0-1,1 0 1,0 0 0,0 0 0,0 0 0,-1 0 0,1-1 0,0 1 0,0 0 0,0 0 0,1 0 0,-1 0 0,0 0-1,0 0 1,1 0 0,-1 0 0,0 0 0,1 0 0,0-1 0,2-3-35,-1 1 0,1-1 0,0 1 0,1 0 1,-1 0-1,1 0 0,0 1 0,0-1 0,8-5 0,4 0-122,26-12-1,-11 5 80,-30 16-108,47-26-4440,25-10 3168,-38 20 396,56-17 0,-37 17 409,0 3 0,75-10-1,-113 20 327,1 0-1,25-8 0,-18 4 154,-1 2 128,0 2-1,0 0 1,1 1-1,23 2 1,53-5 1726,-16-2-880,126 5 0,-113 3-618,312-1-1753,-378 2 1508,1 1 1,32 7 0,20 2-73,52 5 174,-115-14-76,1 0-1,20 8 1,22 3 757,-54-12-681,110 12 23,-106-12-79,1 1 0,-1 0 0,0 1 0,1 0 0,16 8 0,22 7 0,-37-14 280,-1-1 1354,20 9 1,-29-11-1263,-1 1 1,0-1-1,-1 1 1,1 1 0,0-1-1,-1 1 1,6 6-1,-2-2 640,0 2 0,0-1-1,10 19 1,-15-22-972,0 1 0,0 0 0,0-1 0,-1 1 0,-1 0-1,1 0 1,1 13 0,-3 152-40,-1-82 0,1-70 0,0 7 0,0 0 0,-2 0 0,-8 43 0,-3-24 0,6-23 0,-5 32 0,-11 46-3173,15-75 3015,2 1 1,0-1-1,-1 38 1,6 116 1818,3-78-112,-2-95-1490,0-1-1,1 1 1,0-1-1,0 0 1,0 1-1,1-1 0,0 0 1,0 0-1,1 0 1,3 7-1,0-5-66,-1 0 0,2 1-1,-1-2 1,1 1 0,14 11-1,19 15 9,1-3 0,2-2 0,55 30 0,-80-51 11,1-1 0,0-1 0,0-1 0,0 0 0,32 3 0,24 6-1207,-8-1-4640,1-8 3792,68-5 3362,-62-1-984,-52 1 1887,-1-2 0,34-6 0,-30 2-2047,0-1 0,-1-1-1,40-19 1,36-24-3951,-75 36 3451,44-32-1,-26 14 567,30-26-1713,-57 45 3443,13-17 1,77-85-4340,-102 112 2294,11-14 509,26-39 0,-18 18-434,85-152 0,-97 167 0,-2 0 0,13-45 0,-18 55 0,4-22 660,-1-1-1,-2 1 1,-1-1 0,-3-67-1,-1 72-592,0 11-2477,0 0-1,-4-22 0,2 34 2538,0 1 0,-3-10 0,-19-47-1520,8 21-1895,9 28 3835,-2 0 1,1 1-1,-2 0 1,0 1-1,-14-15 1,4 2-4007,-6-5 3962,0 1 0,-2 1 1,-35-29-1,-4 8-503,24 19 0,29 22 0,-2 1 0,-25-13 0,11 7 0,-7-2 439,-1 2 1,-79-22-1,61 26 2403,39 9-903,-31-9 1,31 6-1897,0 1 1,0 0-1,-29-1 0,-53 4-257,65 1-87,-13 1-563,-1 2 0,-74 15 0,111-15 391,0 0 0,1 1-1,-19 10 1,-3 1-219,-106 53-1225,124-61 2173,-26 10 0,29-13-150,1 0-1,-1 1 0,1 0 1,-14 9-1,-108 80-503,21-14 300,36-24 116,43-32-18,-34 36 0,7-6 0,-229 197-1951,198-164 1191,-14 13-193,73-74 1012,-109 97 582,100-87-623,-11 13 10,-38 42-28,23-37 1004,-2 5-1004,-42 26 5439,-11 7-4122,110-84-688,-65 53-1657,61-49 1554,0 0 0,-1-2 0,-1 0 0,-33 16-1,24-16-121,0-1 0,-51 10 0,17-10-345,-1-2 1,-87-3-1,-135-5-9121,265 1 9124,0-2 0,0 0 0,-20-5-1,-53-18 509,3 0 47,73 22-499,-70-18-1996,30 2 6869,-11-2-4954,-2-2-699,10 2 3283,-10-5-1969,-18-11-1682,23 11 960,-79-46 0,103 47 134,0-2-1,2-1 1,-48-47-1,43 35-142,19 19-194,1-1-1,0-1 1,-31-45 0,-1-5-78,35 49 356,-28-45 1,9 4-78,-34-67 533,68 120-117,0 1 1,1-1-1,0 0 0,1 0 1,1 0-1,0 0 1,0 0-1,1 0 0,1 0 1,2-15-1,-2 22-344,1 0 0,-1 0 0,1 0 0,0 0 0,1 0 0,-1 0 0,1 0 0,0 1 0,0-1 0,0 1 0,1 0 0,0 0 0,0 0 0,0 0 0,0 1 0,0-1 0,8-3 0,-2 1 0,1 0 0,-1 1 0,1 0 0,1 1 0,-1 0 0,24-5 0,-3 6-180,0 0-1,55 4 0,-42 0-3309,268 2-1976,156-4 4458,-127 0 918,-304 3-329,-1 2 0,60 14 0,25 3-228,-99-18 626,0 2-1,30 10 0,5 1 926,-22-6-143,37 15-1,-59-20-850,22 7 1359,-26-9-831,1 0 0,-1 0 1,0 2-1,0-1 0,17 11 1,74 62-265,-86-64 132,-1 1 0,-1 1 0,0 0 1,21 31-1,33 74-3154,-20-34 3538,-12-21 6065,-22-36-6726,6 9-29,-12-26 0,-1 0 0,7 17 0,-8-14 0,0 2 0,-1-1 0,2 19 0,-4-23 0,0 1 0,1-1 0,6 14 0,-5-14 0,0-1 0,-1 1 0,3 21 0,-5 144 0,-2-90 0,1 219 0,-2-278 0,-1 0 0,-1 0 0,-8 28 0,-1 5 0,9-40 0,-1 0 0,-1 0 0,-1 0 0,-1-1 0,-1 0 0,-1 0 0,0-1 0,-19 25 0,-3 1 0,-16 20 0,40-55 0,-1-1 0,0 0 0,-1 0 0,-12 8 0,-47 38 0,51-39 0,-1 0 0,-1-2 0,-41 24 0,-34 4 493,35-23-1944,19-10-3244,-33 7 1769,53-10 2878,0-1 1,-1-1-1,-27 2 1,-201-6 8922,106-1-8981,19-9-5881,52 3 3308,-130-23 8530,134 11-4833,16 4 310,8 1-1095,-47-20-1,91 34-228,-51-22-748,-27-10-628,17 7 647,-95-53 0,91 43 77,20 9 276,-15-7-3032,23 15 2550,-45-29-1,-31-29 2334,75 49-1582,-16-10-143,-30-17 5612,33 22-3585,-76-63-2956,100 73 1105,-78-69 1404,83 68-890,0-1 1,-23-32-1,-2-11-444,-44-80 0,22 17-8719,39 74 8722,-8-21 319,25 53 4077,-17-48 1,13 27-4805,2 11 488,0-1-1189,7 11-3524,-4-18 2660,-8-26 882,-14-45 1088,-22-64 600,50 156 498,-1 1-1,-1 0 0,-22-36 0,-2-4 972,21 36-1170,-21-31 0,26 45-923,-1 0 0,0 0 0,-1 1 0,0 0-1,-12-10 1,-22-14-410,21 14-87,-1 2 0,0 0 0,-2 2 1,-27-14-1,28 20 733,-1 1 0,0 1 0,-47-6 0,55 10-188,-35-9-24,-14-1 0,-44 5-3667,13 3 668,-295-5-39,261 11 2474,89-1 785,7-1 221,-1 1 0,0 2 0,-45 9 0,49-4-765,-206 52 4182,152-28-6036,44-15 4898,-75 35-2406,77-32-3838,26-12 3733,1 0 1,1 1-1,-22 17 0,25-19-106,0 0 0,-18 9 0,-9 5 9,-35 32 953,-29 17 587,79-55-1397,-1 0 0,-35 33 0,-32 42 768,66-65-953,-41 50-1974,-1 0 1356,37-42 3149,11-9-2397,-22 40-1,16-23 2145,12-24-2186,1 2 0,1-1 0,0 1 0,-7 25 0,11-21-163,1 0 0,1 0 0,0 0 0,2 0 0,1 0 0,3 31 0,-1-42 29,0 1-1,1-1 0,0 0 1,1 0-1,5 12 0,31 52-2184,-21-40-2915,-4-9 4701,0 0 0,1-2 1,2 1-1,0-2 1,43 41-1,-8-12 4207,-35-33-4175,0-1 0,1-1-1,1-1 1,23 15 0,123 68 548,-129-77-191,119 64-1885,-143-79 1938,43 17 308,-5-2 2323,-31-13-583,30 9-1,-10-8-1776,1-2 0,-1-3 0,83 3 0,-89-8-343,107-1 0,-106-4-618,-1 0 1,50-15-1,10-3-4313,-1-1 4931,-12 2 0,-62 17 0,25-10 0,-1 0 0,-20 8-1365,64-20 5274,-72 21-3315,-1 0-1,1-1 0,21-15 0,88-69-1218,-107 77 1040,-1-1 1,-1-1-1,0 0 0,-1-1 1,15-24-1,21-40-1852,-32 50 1113,16-33 324,38-96 0,-64 136 5,-1 0-1,-2-1 0,0 1 0,2-36 0,1-1-401,5 7-2318,-9 39 2456,0-1-1,2-15 1,-3-14 2070,-4-82 0,0 109-1643,-2 1-1,0-1 0,-1 1 1,0 0-1,-2 0 0,0 0 1,-1 1-1,0-1 0,-2 2 1,0-1-1,-14-17 0,-41-48-167,54 71 0,1 0 0,-1 1 0,-1 1 0,0 0 0,-19-12 0,1 5 0,15 6 0,0 1 0,-1 1 0,-1 0 0,1 1 0,-1 1 0,-19-4 0,-54-11 0,7 2 0,33 12-274,-54-1 0,-51 8-640,51 0 641,-52-1-4,144 1-542,0 0 0,0 0 0,1 1 0,-1 1 0,-15 5 1,-21 10-2491,18-4 4229,10-5-920,-97 53 0,43-17 0,54-32 0,-29 21 0,31-23 185,-30 18 0,-5 1 826,45-24 438,0-1 1,-9 9 0,7-6-871,0 0 1,-20 12-1,-1 1-387,-162 112-1263,134-93 1071,-19 11 0,56-39 17,-166 84 197,141-73-1291,29-14 908,-32 13 1,-64 13 2618,90-30-2085,1 0-1,0-2 1,-30 1-1,43-4-364,0 0 0,0 0 0,0-1 0,-16-4 0,19 3 0,1 0 0,-1 0 0,1 0 0,0-1 0,0 0 0,0 0 0,0 0 0,-7-7 0,-5-7 0,1 0 0,0-1 0,-24-38 0,18 21 0,-22-53 0,26 44-819,2 0 0,1 0 0,-13-79 0,24 87 819,1 0 0,4-69 0,0 44 0,-1 17 454,-1 17 684,3-37 0,0 55-1078,0-1-1,0 1 0,1 0 1,0 0-1,1 0 1,0 1-1,0-1 0,1 1 1,6-9-1,4-2-75,0 1 0,26-24 0,-25 27 16,1 1 0,29-18 0,-35 26 0,1 0 0,-1 1 0,1 1 0,0-1 0,0 2 0,0 0 0,1 0 0,18-1 0,12 2 0,49 3 0,-31 1 0,-51-2 0,-1-1 0,0 1 0,0 0 0,0 1 0,0 0 0,0 1 0,0-1 0,0 2 0,14 4 0,3 6-400,-14-8 66,-1 0 0,-1 1 0,14 9 0,31 22 334,13 10 0,-32-15-949,43 50 0,-25-24 334,-34-35-90,-1 1 0,32 52 0,-15-20-171,-24-35 1241,-1 0 0,11 25 1,-2-1 145,1 3-2210,23 85 0,-21-60 924,9 41-378,-20-71 851,-6-20 883,9 30 941,-7-28-608,-1 2 1,-2-1-1,4 53 1,-6-46-975,12 57 0,-5-52 221,-2 0-1,6 73 1,-12-85 127,2 1 0,12 41 0,3 23 259,11 79 1134,-28-161-1730,4 27-1970,1 0 0,13 37 0,-15-55 2215,-1 1 0,0-1 0,-1 0 0,0 34 0,3 16 192,12 66-388,-14-107 27,12 38 0,-4-25 5573,21 68-4470,-12-34-1130,3 5 0,-15-55 0,-2 1 0,0 0 0,4 35 0,-3-5 0,18 58 0,-7-21 0,1 5 0,-4-29 0,7 84 0,-18-115 0,-1 1 0,-3-25 0,0-1 0,0 1 0,2-1 0,6 21 0,-2-8 0,0 0 0,-2 0 0,3 33 0,-7-52 0,0 1 0,1 8 0,0 0 0,1-1 0,7 23 0,-3-20 0,3 11 0,17 30 0,-23-50 0,1 0 0,0 0 0,1 0 0,0-1 0,0 0 0,0 0 0,15 12 0,14 4 0,2-1 0,0-1 0,59 22 0,-6-13 0,-71-23 0,1 0 0,0-2 0,1 0 0,-1-1 0,30 1 0,106-3 0,-78-4 0,-67 2 0,0 0 0,0-1 0,0-1 0,0 0 0,0 0 0,0-1 0,-1 0 0,11-5 0,6-3-312,0-2-1,-1 0 1,-1-2-1,0-1 1,29-24-1,25-23 22,-48 39 252,-15 10 39,0-1 0,-2-1 0,21-27 0,-11 12 0,41-54-728,7-9-130,-53 68 1120,-1 0-1,-2-1 1,24-51-1,-22 41-413,10-15-44,-14 28 721,-2-1 0,0-1 0,10-31 1,-1-8 421,-13 45-2319,-1 0 0,-1-1 0,-1 0 0,-1 0 0,2-29 0,-5-61 1551,-2-56 6297,-1 6-4889,2 147-1577,-1 0-1,0 1 1,-7-25-1,6 31-9,0-1 0,0 1-1,-1 0 1,0 0 0,-1 0-1,0 1 1,0-1 0,-7-8-1,-1 1 1,0 0 0,-1 1 0,-18-16 0,27 25 0,-1 1 0,-1-1 0,1 1 0,-1 0 0,1 0 0,-1 1 0,0 0 0,0 0 0,0 0 0,-10-1 0,-22 0-3577,-61 4 0,40 0 3947,-25 0-31,-126 16 0,193-14 50,-9 1-1096,0 1-1,-37 11 0,11 3 302,-49 18-672,42-10-48,-105 61 0,136-68 978,17-12 154,-1 0 0,-24 12 0,23-14-6,1 0 0,1 1 0,-1 0 0,1 1 0,-13 10 0,-81 67 0,86-67 248,-20 24 1,24-25-51,0-1 0,-21 16 0,24-22-198,1 1 0,0 0 0,-17 22 0,-23 41 0,18-25 0,-71 92 2145,25-17-1595,59-89-474,-103 157 2433,83-133-2106,-30 39 4263,31-45-4375,19-27-303,-22 25-1,20-28 13,3-4 0,1 0 0,1 2 0,-23 34 0,4 6 0,35-58 0,-1 0 0,1-1 0,-1 1 0,0 0 0,0-1 0,0 0 0,0 1 0,0-1 0,-1 0 0,1 0 0,-1 0 0,1-1 0,-1 1 0,0 0 0,0-1 0,0 0 0,0 0 0,1 0 0,-2 0 0,1 0 0,0 0 0,0-1 0,0 0 0,-4 1 0,-20 1-40,-38-3 0,26-2-5533,26 0 4759,0 0 0,-18-6 0,0-1 596,12 4 737,0-1 1,1-1-1,-1 0 1,-16-12 0,-66-47 3843,32 20-3011,56 37-1352,-1 0 0,2-1 0,-17-18 0,-29-41 0,47 53 0,1 0 0,1 0 0,1-1 0,0-1 0,1 1 0,-6-27 0,-7-57 0,17 82 0,0 2 0,1 0 0,1 0 0,2-24 0,-1 39 0,0 1 0,1-1 0,-1 0 0,1 0 0,0 0 0,0 1 0,0-1 0,0 0 0,0 1 0,0-1 0,1 1 0,0 0 0,-1-1 0,1 1 0,0 0 0,0 0 0,0 0 0,0 0 0,0 0 0,1 0 0,-1 1 0,1-1 0,-1 1 0,1 0 0,-1 0 0,6-2 0,-3 2 0,0 0 0,-1 0 0,1 0 0,0 1 0,0 0 0,-1 0 0,1 0 0,0 0 0,-1 1 0,1 0 0,0 0 0,-1 0 0,1 0 0,-1 1 0,8 3 0,6 7 0,-1 0 0,0 1 0,-1 0 0,0 2 0,-1 0 0,21 28 0,11 25 0,-7-9 0,25 35 35,-2-1-464,25 42-1507,-50-71 1901,-5-6 1131,29 72-1,-58-121-1203,53 142-1306,-16-34 1469,13 42-1147,-40-113-4192,15 57 6347,-6-12-1063,-14-61 0,-2-1 0,6 43 0,-7-10 2033,4 44 2634,-7-79-4596,11 52 0,-8-53-34,-2 1 1,3 28-1,-7 154-37,-1-93 0,1-105 0,-1 0 0,1 1 0,-2-1 0,0 0 0,-6 22 0,-25 51 0,-3 7 0,29-65 0,2-1 0,-2 30 0,3-28 0,1 6 0,1 0 0,3 51 0,-1-80 0,0 0 0,1 0 0,-1 0 0,1 0 0,0 0 0,0-1 0,1 1 0,-1 0 0,1-1 0,0 1 0,0-1 0,0 0 0,0 1 0,1-1 0,-1 0 0,1 0 0,0-1 0,-1 1 0,1 0 0,1-1 0,-1 0 0,0 0 0,1 0 0,-1 0 0,1 0 0,-1-1 0,1 1 0,0-1 0,-1 0 0,1 0 0,0-1 0,7 1 0,117-1 0,-53-3 0,-52 3 0,-5 1 0,0-1 0,1-1 0,-1-1 0,35-8 0,-26 2 0,-1-2 0,-1 0 0,29-17 0,97-70-1566,-128 80 1434,-2-1-1,0-1 1,-1-1-1,23-30 1,51-79 2200,-45 59-1908,-39 56-156,-2 0-1,0-1 0,10-23 1,12-50-78,-10 26-765,-7 25 813,-2 1 0,-2-2 1,-2 1-1,-1-1 0,-1 0 1,-2-51-1,-4 70 26,0 1 0,-2-1 0,0 1 0,-1 0 0,0 0 0,-2 0 0,-10-22 0,2 10-998,-1 0 0,-19-27 0,-44-52-1996,46 71 2359,-38-36 0,3 3-31,43 47 1454,0 1 0,-37-26 0,1 2 84,28 22-401,-1 2 0,-53-28 0,1 1 99,36 22-559,30 18 998,0-1 1,-27-22 0,41 28-953,0 1 0,0-1 0,1 0 1,-1 0-1,1-1 0,0 1 1,1-1-1,-1 0 0,1 0 0,0 0 1,1-1-1,-3-9 0,3 9-57,1 0 0,0 1 0,0-1 0,1 0 0,0 0 0,0 0 0,0 0 0,1 0 0,3-13 0,-3 16 0,1 0 0,-1 0 0,1 0 0,0 0 0,0 1 0,0-1 0,0 1 0,0 0 0,1-1 0,0 1 0,0 0 0,-1 0 0,2 1 0,-1-1 0,0 1 0,1-1 0,6-3 0,29-13-14,-21 10-358,0 0 0,27-9 0,5 6-3519,10-4 970,-40 11 2922,1 1 1,0 0-1,-1 2 1,1 0-1,25 2 1,4-1 1024,-3-2 3620,-1-1-3615,65-4-1533,200 7-1245,-161 2 1169,-127 0 1837,28 5-1,-7-1-75,-21-1-1195,45 11 0,-12-2 334,-39-9-285,-5-2-28,0 0-1,17 6 1,-25-6-10,-1 0 1,1 0 0,0 0-1,0 0 1,-1 0 0,1 1-1,-1 0 1,0-1 0,0 1 0,6 7-1,-4-2 1,1 0 0,-1 1 0,0 0 0,0 0 0,-1 0 0,-1 0 0,1 1 0,-2 0 0,1 0 0,-1-1 0,-1 1 0,0 1 0,0 18 0,-4 90 16,1-92-80,-1 0 0,-9 36 0,8-52-245,0 0 0,-9 18 0,7-17 333,-6 17 0,-46 150-24,42-137-20,-9 28 919,0 46-1852,21-77 953,3-29 0,1 0 0,-2 0 0,1-1 0,-2 1 0,-4 14 0,3-12 7,0 1 0,0 0 0,1 0 0,1 0 0,-1 20 0,3 68 957,1-49-841,-1-44-123,0 24 0,8 59 0,-6-81 0,0 0 0,0 0 0,2 0 0,-1 0 0,1 0 0,0-1 0,1 0 0,0 0 0,12 16 0,-10-17 0,0 0 0,0-1 0,1 0 0,0 0 0,1-1 0,-1 1 0,1-2 0,0 1 0,1-2 0,19 8 0,-15-6 0,2 0 0,0 0 0,0-2 0,30 6 0,8-3 0,-22-2 0,36 1 0,171-7 0,-229 1 0,-1-1 0,1 0 0,-1-1 0,0 0 0,14-5 0,44-21 0,-50 20 0,13-6 0,52-34 0,-63 34 0,13-9 0,75-39 0,-90 51 0,0 0 0,-1-1 0,25-24 0,-25 21 0,2 0 0,24-16 0,-21 17 0,26-23 0,-28 21 0,28-18 0,106-74 0,-85 46 0,-35 33 0,37-40 0,-54 50 0,-13 14 0,1 0 0,0 1 0,0-1 0,0 1 0,1 0 0,8-6 0,13-6 0,-2-2 0,29-25 0,-41 32 0,43-28 0,-35 26 0,17-15 0,-31 22 0,1 1 0,0-1 0,1 2 0,-1-1 0,1 1 0,0 0 0,0 0 0,1 1 0,-1 0 0,0 1 0,1 0 0,0 0 0,0 1 0,-1 0 0,11 0 0,150 2 0,-51 0 0,-110-1 0,1 0 0,-1 1 0,0-1 0,0 2 0,0-1 0,0 1 0,13 4 0,1 2 0,1-1 0,0-1 0,0-1 0,0-2 0,1 0 0,42-1 0,-58-1 0,0 0 0,0 0 0,0 1 0,0 0 0,0 0 0,8 4 0,8 2 0,-24-8 0,1 0 0,-1 0 0,1 1 0,-1-1 0,1 0 0,-1 0 0,1 0 0,-1 0 0,1 0 0,-1 0 0,1 0 0,0 0 0,-1 0 0,1 0 0,-1 0 0,1-1 0,0 1 0,-1 0 0,1-1 0,-1 1 0,0 0 0,0 0 0,0 0 0,1-1 0,-1 1 0,0 0 0,0-1 0,0 1 0,0 0 0,0 0 0,0-1 0,0 1 0,0 0 0,0-1 0,0 1 0,0 0 0,0 0 0,0-1 0,0 1 0,0 0 0,0-1 0,0-1 0,-1 0 0,1 0 0,-1 0 0,0 0 0,0 0 0,0 1 0,-2-4 0,-12-17 0,1 0 0,1-1 0,-12-29 0,-20-38 0,13 29 0,31 59-37,-3-7-406,0 1 1,-5-10-1,-2 3-6383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28.95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24575,'10'-1'0,"-1"1"0,0 1 0,0-1 0,0 2 0,0-1 0,0 1 0,13 5 0,0 2 0,-1 0 0,0 2 0,37 25 0,34 24-4450,-32-22 2116,-47-28 3867,0 0-1,15 16 0,4 4 655,-18-18-2187,-1 1 0,0 0 0,-1 1 0,-1 0 0,16 27 0,-6-11 0,-15-23 0,-1-1 0,0 2 0,5 9 0,7 16 0,-8-16 0,9 22 0,0 22 0,-5-18 0,3-5 0,-3-9 0,21 50 0,-18-37 0,-11-30 0,-1 0 0,9 14 0,-6-13 0,-1 1 0,0 0 0,-1 0 0,0 0 0,-1 0 0,-1 1 0,3 20 0,-2-4 0,1-1 0,14 40 0,-14-49 0,0-1 0,-2 1 0,0 0 0,0 31 0,-2-32 0,6 49 0,0 15 0,-7 115 0,0-91 0,-1-99 0,0 1 0,-1-1 0,0 0 0,0 0 0,-1 0 0,0 0 0,-5 9 0,-7 22 0,5-14 0,-1 0 0,-1-1 0,-17 25 0,-2 5 0,-30 51 0,38-68 0,15-25 0,-13 27 0,15-27 0,0 0 0,-1 0 0,-15 21 0,11-19 0,-9 19 0,3-4 0,13-22 0,0 0 0,1 0 0,0 1 0,-5 17 0,6-17 0,0-1 0,-1 1 0,0 0 0,-7 12 0,-60 107 0,62-113 0,-8 18 0,-5 11 0,17-37-151,0 0-1,-1 0 0,0 0 0,0 0 1,0-1-1,-1 0 0,0 0 1,-10 8-1,5-8-6674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56.63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24575,'0'1'0,"1"0"0,-1 0 0,1 0 0,0 0 0,-1 0 0,1 0 0,0 0 0,0-1 0,-1 1 0,3 1 0,1 1 0,18 20-1361,-12-14 277,-1 0-1,-1 0 0,0 1 1,10 15-1,-10-13 1085,0 1 0,18 19 0,-18-22 842,-1 0 0,-1 1 0,0 0 0,6 14 0,-4-8 602,44 93-314,-46-96-1130,-1 0 0,0 0 0,4 22 0,-5-19 0,0 0 0,8 17 0,-3-11 0,10 45 0,0 1 0,-9-36 0,9 55 0,-17-68 37,0 1 0,-2 29 0,-1-26-658,4 26 1,-2-42-333,1 1 1,1 0-1,4 12 0,-3-13 339,-1 1 0,3 17-1,-2 14 2411,-2 0-1,-3 48 0,-1-19-397,2 175-1398,-1-220 0,-2 1 0,-1-1 0,-1 0 0,-11 33 0,13-49 0,0 0 0,-1 0 0,0-1 0,-10 14 0,2-3 0,0 1 0,-40 70 0,26-43 0,-36 47 0,54-82-120,1-2-129,1 0 0,0 0 0,1 1 0,-9 19 0,8-11-6577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58.98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0 24575,'1'2'0,"0"-1"0,0 1 0,0-1 0,0 1 0,0-1 0,0 1 0,1-1 0,2 2 0,2 3 0,-2-2 0,0 1 0,1-2 0,4 5 0,-5-5 0,1 1 0,-1 0 0,5 4 0,2 7 0,-1 1 0,17 33 0,-2-3 0,-3-15 0,-15-21 0,0 1 0,10 18 0,-1 1 0,-11-21 0,0 0 0,6 16 0,16 38 0,1 3 0,-21-43 0,-1 1 0,-1 0 0,-1 1 0,1 34 0,-4-45 0,1 1 0,0-1 0,8 24 0,-5-22 0,-1 0 0,2 24 0,-4 136 0,-3-90 0,0-58 0,-1 0 0,-1 1 0,-13 54 0,15-79 0,-2 8 0,0-1 0,-1 0 0,-7 16 0,5-15 0,1 1 0,-4 15 0,7-18 0,-1 0 0,-1 0 0,0-1 0,0 0 0,-8 13 0,-4 1-273,0-1 0,-2-1 0,0 0 0,-28 23 0,35-36-6553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4:23:35.701"/>
    </inkml:context>
    <inkml:brush xml:id="br0">
      <inkml:brushProperty name="width" value="0.035" units="cm"/>
      <inkml:brushProperty name="height" value="0.035" units="cm"/>
      <inkml:brushProperty name="color" value="#FFFF00"/>
    </inkml:brush>
  </inkml:definitions>
  <inkml:trace contextRef="#ctx0" brushRef="#br0">222 1 24575,'0'1'0,"0"-1"0,-1 1 0,1 0 0,0 0 0,0-1 0,-1 1 0,1 0 0,0-1 0,-1 1 0,1 0 0,-1-1 0,1 1 0,-1-1 0,1 1 0,-1-1 0,-1 2 0,-13 8 0,4-2 0,4-1 0,0 1 0,0 0 0,-9 15 0,11-15 0,-1 0 0,0 0 0,0 0 0,-1-1 0,-8 7 0,-5 3-341,1 1 0,0 1-1,-18 24 1,27-29-6485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4:24:46.63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4:24:49.73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4:24:51.15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20.59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24575,'6'0'0,"3"0"0,4 0 0,4 0 0,2 0 0,3 0 0,1 0 0,-4 3 0,0 0 0,-3 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22.15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24575,'10'0'0,"0"0"0,16 3 0,-22-2 0,-1 0 0,0 0 0,1 0 0,-1 1 0,0-1 0,0 1 0,0-1 0,0 1 0,0 0 0,5 5 0,58 63 0,-57-61 0,-1 1 0,-1 1 0,1 0 0,-2 0 0,8 16 0,-6-10 0,-4-8 0,0 0 0,-1 0 0,-1 1 0,1-1 0,-2 1 0,2 19 0,3 15 0,-3-27 0,2 34 0,-5-44 0,0 0 0,-1 0 0,1 0 0,-2 0 0,1 1 0,-1-2 0,-3 11 0,0-4 0,-4 22 0,7-25 0,-1-1 0,1 0 0,-1 0 0,-1 0 0,-7 14 0,-8 14 90,15-27-454,0-1 1,0-1-1,-7 10 0,0-5-6462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24.1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0 24575,'1'0'0,"1"1"0,0-1 0,0 1 0,0 0 0,0-1 0,3 3 0,2 0 0,1 1 0,0 0 0,-1 0 0,0 0 0,13 10 0,-14-9 0,0 0 0,0-1 0,1 0 0,0 0 0,0-1 0,10 4 0,-9-5 0,-5-1 0,1 0 0,0 0 0,0 1 0,-1-1 0,1 1 0,-1 0 0,1 0 0,3 3 0,10 8 0,-9-7 0,1 1 0,9 9 0,-1 2 0,-4-4 0,13 17 0,-14-16 0,-1 1 0,-1 1 0,11 23 0,-8-14 0,3 8 0,-11-20 0,-1-1 0,0 1 0,-1-1 0,-1 1 0,2 25 0,3 46 0,0 6 0,-6-74 0,1-1 0,1 1 0,5 18 0,5 28 0,-9-20 0,-2-1 0,-5 52 0,2-85 0,1 0 0,-2 1 0,1-1 0,-2 0 0,1 0 0,-1-1 0,0 1 0,-9 15 0,4-10 0,6-10 0,0 0 0,-1 0 0,1 0 0,-1 0 0,0 0 0,-6 5 0,-2 1 0,-18 22 0,22-23 0,-1 0 0,0-1 0,0 0 0,-13 9 0,-14 8-1365,27-18-5461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7:14:26.22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 24575,'11'1'0,"0"1"0,1 0 0,-1 0 0,-1 1 0,1 1 0,16 8 0,-16-8 0,-1 0 0,0 0 0,-1 1 0,0 0 0,0 1 0,0-1 0,0 2 0,11 10 0,-9-7 0,1-1 0,0 0 0,0-1 0,1-1 0,0 0 0,23 9 0,-18-7 0,24 17 0,-20-13 0,-8-3 0,-1 1 0,0 0 0,0 1 0,-1 0 0,18 25 0,-17-18 0,-1-1 0,13 30 0,-13-25 0,19 29 0,-21-37 0,-1 1 0,-1 0 0,-1 0 0,6 20 0,0-3 0,16 26 0,-16-21 0,8 18 0,-17-46 0,-1 0 0,0-1 0,0 1 0,-1 0 0,0 0 0,0 14 0,-2 63 0,-1-48 0,0 355 0,0-373 0,-1-1 0,-10 41 0,6-31 0,2-15 0,-1 0 0,-1 0 0,0 0 0,-11 18 0,0 1 0,9-18 0,-1-1 0,-12 14 0,11-14 0,-7 7 0,-9 15 0,-46 81 0,28-48 0,39-62 45,0-2-1,-7 9 1,-6 7-1544,10-10-5327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7FC99-26E9-4E98-8FC9-964ED79F17AB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F46A1-4365-41E0-8E7D-F5B6FDFBA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4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оптичен телеграф - 1791 г. - Клод Шап</a:t>
            </a:r>
          </a:p>
          <a:p>
            <a:r>
              <a:rPr lang="bg-BG" dirty="0"/>
              <a:t>мрежа: цяла Франция, Венеция, Амстердам, Майнц</a:t>
            </a:r>
            <a:endParaRPr lang="en-GB" dirty="0"/>
          </a:p>
          <a:p>
            <a:r>
              <a:rPr lang="bg-BG" dirty="0"/>
              <a:t>втора мрежа: Алжир и Тунис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8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1861: немският физик Йохан Филип Райс демонстрира първото устройство за пренос на звук посредством електрически сигнали, което той нарича „телефон“.</a:t>
            </a:r>
          </a:p>
          <a:p>
            <a:r>
              <a:rPr lang="en-GB" dirty="0"/>
              <a:t>“Das </a:t>
            </a:r>
            <a:r>
              <a:rPr lang="en-GB" dirty="0" err="1"/>
              <a:t>Pferd</a:t>
            </a:r>
            <a:r>
              <a:rPr lang="en-GB" dirty="0"/>
              <a:t> </a:t>
            </a:r>
            <a:r>
              <a:rPr lang="en-GB" dirty="0" err="1"/>
              <a:t>frisst</a:t>
            </a:r>
            <a:r>
              <a:rPr lang="en-GB" dirty="0"/>
              <a:t> </a:t>
            </a:r>
            <a:r>
              <a:rPr lang="en-GB" dirty="0" err="1"/>
              <a:t>keinen</a:t>
            </a:r>
            <a:r>
              <a:rPr lang="en-GB" dirty="0"/>
              <a:t> </a:t>
            </a:r>
            <a:r>
              <a:rPr lang="en-GB" dirty="0" err="1"/>
              <a:t>Gurkensalat</a:t>
            </a:r>
            <a:r>
              <a:rPr lang="en-GB" dirty="0"/>
              <a:t>.” (</a:t>
            </a:r>
            <a:r>
              <a:rPr lang="bg-BG" dirty="0"/>
              <a:t>„Конят не яде салата от краставици.“ 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7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Мартин Купър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стандартната цифрова музика (44,1</a:t>
            </a:r>
            <a:r>
              <a:rPr lang="en-GB" dirty="0"/>
              <a:t>kHz</a:t>
            </a:r>
            <a:r>
              <a:rPr lang="bg-BG" dirty="0"/>
              <a:t>) е 14</a:t>
            </a:r>
            <a:r>
              <a:rPr lang="en-GB" dirty="0"/>
              <a:t>11 kb/s</a:t>
            </a:r>
          </a:p>
          <a:p>
            <a:r>
              <a:rPr lang="en-GB" dirty="0"/>
              <a:t>Nokia 5110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9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144p </a:t>
            </a:r>
            <a:r>
              <a:rPr lang="bg-BG" dirty="0"/>
              <a:t>видео (най-ниската резолюция в </a:t>
            </a:r>
            <a:r>
              <a:rPr lang="en-GB" dirty="0"/>
              <a:t>YouTube</a:t>
            </a:r>
            <a:r>
              <a:rPr lang="bg-BG" dirty="0"/>
              <a:t>)</a:t>
            </a:r>
            <a:r>
              <a:rPr lang="en-GB" dirty="0"/>
              <a:t> – </a:t>
            </a:r>
            <a:r>
              <a:rPr lang="bg-BG" dirty="0"/>
              <a:t>между 80 и 150 </a:t>
            </a:r>
            <a:r>
              <a:rPr lang="en-GB" dirty="0"/>
              <a:t>kb/s</a:t>
            </a:r>
          </a:p>
          <a:p>
            <a:r>
              <a:rPr lang="en-GB" dirty="0"/>
              <a:t>480p SD </a:t>
            </a:r>
            <a:r>
              <a:rPr lang="bg-BG" dirty="0"/>
              <a:t>видео – между 500</a:t>
            </a:r>
            <a:r>
              <a:rPr lang="en-GB" dirty="0"/>
              <a:t> kb/s</a:t>
            </a:r>
            <a:r>
              <a:rPr lang="bg-BG" dirty="0"/>
              <a:t> и 2 </a:t>
            </a:r>
            <a:r>
              <a:rPr lang="en-GB" dirty="0"/>
              <a:t>Mb/s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875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2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6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F46A1-4365-41E0-8E7D-F5B6FDFBAC8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6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 spc="-25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 spc="-200" baseline="0">
                <a:solidFill>
                  <a:schemeClr val="tx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 spc="-25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  <a:lvl2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2pPr>
            <a:lvl3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3pPr>
            <a:lvl4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4pPr>
            <a:lvl5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>
            <a:lvl1pPr>
              <a:defRPr spc="-25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>
            <a:lvl1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  <a:lvl2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2pPr>
            <a:lvl3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3pPr>
            <a:lvl4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4pPr>
            <a:lvl5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>
            <a:lvl1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1pPr>
            <a:lvl2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2pPr>
            <a:lvl3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3pPr>
            <a:lvl4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4pPr>
            <a:lvl5pPr>
              <a:defRPr spc="-200" baseline="0"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0.png"/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12" Type="http://schemas.openxmlformats.org/officeDocument/2006/relationships/customXml" Target="../ink/ink10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8.png"/><Relationship Id="rId14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bg-BG" sz="4000" dirty="0"/>
              <a:t>Съвременни комуникации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bg-BG" sz="2300" dirty="0">
                <a:solidFill>
                  <a:srgbClr val="5792BA"/>
                </a:solidFill>
              </a:rPr>
              <a:t>Мартин Богданов</a:t>
            </a:r>
            <a:endParaRPr lang="en-US" sz="2300" dirty="0">
              <a:solidFill>
                <a:srgbClr val="57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5160A-5E4D-EF1C-5D31-CB75389C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C685-E702-7421-1A55-F7018777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По-бърз широколентов интернет (</a:t>
            </a:r>
            <a:r>
              <a:rPr lang="en-GB" dirty="0"/>
              <a:t>5G</a:t>
            </a:r>
            <a:r>
              <a:rPr lang="bg-BG" dirty="0"/>
              <a:t>)</a:t>
            </a:r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EFF8FE3-C133-6038-0C15-78EDFE565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033" y="1866900"/>
            <a:ext cx="7141286" cy="4784180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9430B7-7B0F-66D6-EEDF-36F42D907624}"/>
              </a:ext>
            </a:extLst>
          </p:cNvPr>
          <p:cNvSpPr/>
          <p:nvPr/>
        </p:nvSpPr>
        <p:spPr>
          <a:xfrm>
            <a:off x="2520033" y="3873844"/>
            <a:ext cx="7141286" cy="772298"/>
          </a:xfrm>
          <a:prstGeom prst="rect">
            <a:avLst/>
          </a:prstGeom>
          <a:solidFill>
            <a:srgbClr val="131313"/>
          </a:solidFill>
          <a:ln>
            <a:solidFill>
              <a:srgbClr val="0D0D0D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95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F7C7-6351-CF87-977F-7443877C6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494-5F57-D920-D49B-E857504A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По-бърз широколентов интернет (</a:t>
            </a:r>
            <a:r>
              <a:rPr lang="en-GB" dirty="0"/>
              <a:t>5G</a:t>
            </a:r>
            <a:r>
              <a:rPr lang="bg-BG" dirty="0"/>
              <a:t>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7CA5CE-19CE-7C7F-6314-98BCC2930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1573" y="4307234"/>
            <a:ext cx="5701024" cy="1941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55B73F-D16E-DCA9-7C5E-7B9A28C46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3" y="1962665"/>
            <a:ext cx="5701024" cy="1941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A2537E-1998-E0BC-0547-8E37BC322C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89405" y="1962666"/>
            <a:ext cx="5701024" cy="194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C56161-5F0B-EE1B-CE52-0C940E3ABB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89403" y="4307233"/>
            <a:ext cx="5701024" cy="1941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20FE27-6B99-94DE-67D1-6C8692297534}"/>
              </a:ext>
            </a:extLst>
          </p:cNvPr>
          <p:cNvSpPr txBox="1"/>
          <p:nvPr/>
        </p:nvSpPr>
        <p:spPr>
          <a:xfrm>
            <a:off x="2271213" y="3072833"/>
            <a:ext cx="169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SISO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A4600-B4A9-0498-2268-9DC259EFB324}"/>
              </a:ext>
            </a:extLst>
          </p:cNvPr>
          <p:cNvSpPr txBox="1"/>
          <p:nvPr/>
        </p:nvSpPr>
        <p:spPr>
          <a:xfrm>
            <a:off x="8391926" y="3072833"/>
            <a:ext cx="169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SIMO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AF8C08-14BF-7415-405A-E8F165C033DB}"/>
              </a:ext>
            </a:extLst>
          </p:cNvPr>
          <p:cNvSpPr txBox="1"/>
          <p:nvPr/>
        </p:nvSpPr>
        <p:spPr>
          <a:xfrm>
            <a:off x="2271213" y="5562139"/>
            <a:ext cx="169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MISO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97F0E0-B834-D9E3-6BAE-64EC1F71CB0F}"/>
              </a:ext>
            </a:extLst>
          </p:cNvPr>
          <p:cNvSpPr txBox="1"/>
          <p:nvPr/>
        </p:nvSpPr>
        <p:spPr>
          <a:xfrm>
            <a:off x="8441353" y="5560660"/>
            <a:ext cx="169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JetBrains Mono" panose="02000009000000000000" pitchFamily="49" charset="0"/>
                <a:ea typeface="JetBrains Mono" panose="02000009000000000000" pitchFamily="49" charset="0"/>
                <a:cs typeface="JetBrains Mono" panose="02000009000000000000" pitchFamily="49" charset="0"/>
              </a:rPr>
              <a:t>MIMO</a:t>
            </a:r>
          </a:p>
        </p:txBody>
      </p:sp>
    </p:spTree>
    <p:extLst>
      <p:ext uri="{BB962C8B-B14F-4D97-AF65-F5344CB8AC3E}">
        <p14:creationId xmlns:p14="http://schemas.microsoft.com/office/powerpoint/2010/main" val="184338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EF92BA-4BF0-3ADD-AD10-FA2A162E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6000" dirty="0"/>
              <a:t>Благодаря за вниманието!</a:t>
            </a:r>
            <a:endParaRPr lang="en-GB" sz="6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8B83B-3231-3A36-472D-8ED18D407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g-BG" dirty="0"/>
              <a:t>Източници: </a:t>
            </a:r>
            <a:r>
              <a:rPr lang="en-GB" dirty="0"/>
              <a:t>Wikipedia, huawei.com</a:t>
            </a:r>
          </a:p>
        </p:txBody>
      </p:sp>
    </p:spTree>
    <p:extLst>
      <p:ext uri="{BB962C8B-B14F-4D97-AF65-F5344CB8AC3E}">
        <p14:creationId xmlns:p14="http://schemas.microsoft.com/office/powerpoint/2010/main" val="37450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D333-BFE0-4F60-FA32-695DD101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Първата „телекомуникационна мрежа“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5510CC-4BDD-9E75-8868-58C2961DF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2914" y="1871472"/>
            <a:ext cx="2266548" cy="465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042F021-FA97-D948-1259-FDC4A8A03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59782" y="1782176"/>
            <a:ext cx="2759503" cy="465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581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D9AC-73A6-9751-BF2B-4E01C56C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Първият телефон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A4A6A96-5D44-A4AF-058E-4C23F212B3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0325" y="2369863"/>
            <a:ext cx="4857750" cy="3035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A8C870-DC7D-A304-A45A-05A2D062015E}"/>
              </a:ext>
            </a:extLst>
          </p:cNvPr>
          <p:cNvSpPr/>
          <p:nvPr/>
        </p:nvSpPr>
        <p:spPr>
          <a:xfrm>
            <a:off x="321425" y="2322022"/>
            <a:ext cx="1113906" cy="576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Човек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E468C1-49E1-B4E8-7C32-34C835B6125F}"/>
              </a:ext>
            </a:extLst>
          </p:cNvPr>
          <p:cNvSpPr/>
          <p:nvPr/>
        </p:nvSpPr>
        <p:spPr>
          <a:xfrm>
            <a:off x="2367352" y="2322022"/>
            <a:ext cx="1421476" cy="576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Микрофон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A32264-AF60-B60D-6FB0-94E3B4EA18F7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1435331" y="2610197"/>
            <a:ext cx="93202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5F089A2-EEC7-16FD-4948-B06149C9DB94}"/>
              </a:ext>
            </a:extLst>
          </p:cNvPr>
          <p:cNvSpPr/>
          <p:nvPr/>
        </p:nvSpPr>
        <p:spPr>
          <a:xfrm>
            <a:off x="2367352" y="4829363"/>
            <a:ext cx="1421476" cy="576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Говорител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201D7C-2B19-F2BD-A260-E883BD4E3DD0}"/>
              </a:ext>
            </a:extLst>
          </p:cNvPr>
          <p:cNvSpPr/>
          <p:nvPr/>
        </p:nvSpPr>
        <p:spPr>
          <a:xfrm>
            <a:off x="4667770" y="4829362"/>
            <a:ext cx="1113906" cy="5763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Човек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BE9CB1-841B-6334-3092-1023B79CF271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788828" y="5117536"/>
            <a:ext cx="878942" cy="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BF5E88-5CE7-A2B0-3E45-89D2A0073BBC}"/>
              </a:ext>
            </a:extLst>
          </p:cNvPr>
          <p:cNvGrpSpPr/>
          <p:nvPr/>
        </p:nvGrpSpPr>
        <p:grpSpPr>
          <a:xfrm>
            <a:off x="337364" y="2476909"/>
            <a:ext cx="5665320" cy="3121560"/>
            <a:chOff x="337364" y="2476909"/>
            <a:chExt cx="5665320" cy="31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5A48C85-9CC8-45A4-8D89-C51294CC05F2}"/>
                    </a:ext>
                  </a:extLst>
                </p14:cNvPr>
                <p14:cNvContentPartPr/>
                <p14:nvPr/>
              </p14:nvContentPartPr>
              <p14:xfrm>
                <a:off x="337364" y="2476909"/>
                <a:ext cx="5665320" cy="312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5A48C85-9CC8-45A4-8D89-C51294CC05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1244" y="2470789"/>
                  <a:ext cx="5677560" cy="31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F1928C-CD90-96D7-F998-C35966533D6E}"/>
                    </a:ext>
                  </a:extLst>
                </p14:cNvPr>
                <p14:cNvContentPartPr/>
                <p14:nvPr/>
              </p14:nvContentPartPr>
              <p14:xfrm>
                <a:off x="2286404" y="5048029"/>
                <a:ext cx="79920" cy="86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F1928C-CD90-96D7-F998-C35966533D6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0284" y="5041909"/>
                  <a:ext cx="921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6D2B248-5F25-7E7F-91DA-BD34688DE25A}"/>
                  </a:ext>
                </a:extLst>
              </p14:cNvPr>
              <p14:cNvContentPartPr/>
              <p14:nvPr/>
            </p14:nvContentPartPr>
            <p14:xfrm>
              <a:off x="941804" y="259354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6D2B248-5F25-7E7F-91DA-BD34688DE2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5684" y="2587429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E4EEA03-590E-7B00-51C6-12A2BCB6CE1C}"/>
              </a:ext>
            </a:extLst>
          </p:cNvPr>
          <p:cNvGrpSpPr/>
          <p:nvPr/>
        </p:nvGrpSpPr>
        <p:grpSpPr>
          <a:xfrm>
            <a:off x="1168964" y="2565469"/>
            <a:ext cx="33840" cy="34200"/>
            <a:chOff x="1168964" y="2565469"/>
            <a:chExt cx="3384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0022D8-BBCE-6484-2446-108A66D232B1}"/>
                    </a:ext>
                  </a:extLst>
                </p14:cNvPr>
                <p14:cNvContentPartPr/>
                <p14:nvPr/>
              </p14:nvContentPartPr>
              <p14:xfrm>
                <a:off x="1202444" y="2565469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0022D8-BBCE-6484-2446-108A66D232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324" y="25593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C2F878-E461-4AF1-5C3F-C2E72EA2E0AA}"/>
                    </a:ext>
                  </a:extLst>
                </p14:cNvPr>
                <p14:cNvContentPartPr/>
                <p14:nvPr/>
              </p14:nvContentPartPr>
              <p14:xfrm>
                <a:off x="1168964" y="2599309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C2F878-E461-4AF1-5C3F-C2E72EA2E0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2844" y="259318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84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3AEF-F2ED-CCD5-3EFE-D4673486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Безклетъчни радиотелефони (0</a:t>
            </a:r>
            <a:r>
              <a:rPr lang="en-GB" dirty="0"/>
              <a:t>G</a:t>
            </a:r>
            <a:r>
              <a:rPr lang="bg-BG" dirty="0"/>
              <a:t>)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A59F4A-8BEE-EFCD-2399-5AB0FF0C73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501" y="2076450"/>
            <a:ext cx="3757961" cy="3622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A5A193-2418-13C9-B9C9-476FFC91A9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/>
              <a:t>1946 г. – „мобилен телефон“</a:t>
            </a:r>
          </a:p>
          <a:p>
            <a:r>
              <a:rPr lang="bg-BG" dirty="0"/>
              <a:t>телефонни номера</a:t>
            </a:r>
          </a:p>
          <a:p>
            <a:r>
              <a:rPr lang="bg-BG" dirty="0"/>
              <a:t>пряка радиовръзка</a:t>
            </a:r>
          </a:p>
          <a:p>
            <a:r>
              <a:rPr lang="bg-BG" dirty="0"/>
              <a:t>ограничени от възможностите на приемо-предавателното 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8973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52E1-84F6-967B-0A8D-8257FFBA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Аналогови клетъчни мрежи (1</a:t>
            </a:r>
            <a:r>
              <a:rPr lang="en-GB" dirty="0"/>
              <a:t>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ACE8-6E58-7844-C819-09E00892E2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/>
              <a:t>пространството се разделя на „клетки“, като всяка клетка се обслужва от собствен приемо-предавател</a:t>
            </a:r>
          </a:p>
          <a:p>
            <a:r>
              <a:rPr lang="bg-BG" dirty="0"/>
              <a:t>първата клетъчна мрежа – </a:t>
            </a:r>
            <a:r>
              <a:rPr lang="en-GB" dirty="0"/>
              <a:t>NTT</a:t>
            </a:r>
            <a:r>
              <a:rPr lang="bg-BG" dirty="0"/>
              <a:t> (Япония, 1979)</a:t>
            </a:r>
          </a:p>
          <a:p>
            <a:r>
              <a:rPr lang="en-GB" dirty="0"/>
              <a:t>Motorola </a:t>
            </a:r>
            <a:r>
              <a:rPr lang="en-GB" dirty="0" err="1"/>
              <a:t>DynaTAC</a:t>
            </a:r>
            <a:r>
              <a:rPr lang="en-GB" dirty="0"/>
              <a:t> 8000X (1984)</a:t>
            </a:r>
            <a:endParaRPr lang="bg-BG" dirty="0"/>
          </a:p>
          <a:p>
            <a:endParaRPr lang="bg-B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92FA990-7647-DB8C-4FCC-0175435D69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81376" y="2076450"/>
            <a:ext cx="2715648" cy="362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75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A4E2-FBDF-1DFC-E013-FFE23EC6B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Цифрови клетъчни мрежи (2</a:t>
            </a:r>
            <a:r>
              <a:rPr lang="en-GB" dirty="0"/>
              <a:t>G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AFDB2-560F-8732-E7A0-8382E37D7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159" y="1965683"/>
            <a:ext cx="5068730" cy="4540481"/>
          </a:xfrm>
        </p:spPr>
        <p:txBody>
          <a:bodyPr>
            <a:normAutofit/>
          </a:bodyPr>
          <a:lstStyle/>
          <a:p>
            <a:r>
              <a:rPr lang="bg-BG" dirty="0"/>
              <a:t>преобразуване на аналоговия сигнал към цифров и обратно</a:t>
            </a:r>
          </a:p>
          <a:p>
            <a:endParaRPr lang="bg-BG" dirty="0"/>
          </a:p>
          <a:p>
            <a:endParaRPr lang="en-GB" dirty="0"/>
          </a:p>
          <a:p>
            <a:r>
              <a:rPr lang="bg-BG" dirty="0"/>
              <a:t>гласов кодек – 6,5-12,2 </a:t>
            </a:r>
            <a:r>
              <a:rPr lang="en-GB" dirty="0"/>
              <a:t>kb/s</a:t>
            </a:r>
            <a:endParaRPr lang="bg-BG" dirty="0"/>
          </a:p>
          <a:p>
            <a:r>
              <a:rPr lang="bg-BG" dirty="0"/>
              <a:t>криптиране, текстови съобщения</a:t>
            </a:r>
          </a:p>
          <a:p>
            <a:r>
              <a:rPr lang="en-GB" dirty="0"/>
              <a:t>Global System For Mobile Communications (GSM) – </a:t>
            </a:r>
            <a:r>
              <a:rPr lang="bg-BG" dirty="0"/>
              <a:t>Финландия, 1991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0D7B5B-0452-A8C4-7D9C-12A1D10CDE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95409" y="2076450"/>
            <a:ext cx="1687581" cy="362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64D047-8A1F-BD12-9047-76B656CFF188}"/>
              </a:ext>
            </a:extLst>
          </p:cNvPr>
          <p:cNvSpPr/>
          <p:nvPr/>
        </p:nvSpPr>
        <p:spPr>
          <a:xfrm>
            <a:off x="166255" y="3020291"/>
            <a:ext cx="1335578" cy="792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Микрофон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786948-FF25-D71F-1B7E-1C6D7CC651D1}"/>
              </a:ext>
            </a:extLst>
          </p:cNvPr>
          <p:cNvCxnSpPr>
            <a:cxnSpLocks/>
          </p:cNvCxnSpPr>
          <p:nvPr/>
        </p:nvCxnSpPr>
        <p:spPr>
          <a:xfrm>
            <a:off x="1501833" y="3429000"/>
            <a:ext cx="570807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3E5772-B077-28EA-438F-E6A439E98B5F}"/>
              </a:ext>
            </a:extLst>
          </p:cNvPr>
          <p:cNvCxnSpPr>
            <a:cxnSpLocks/>
          </p:cNvCxnSpPr>
          <p:nvPr/>
        </p:nvCxnSpPr>
        <p:spPr>
          <a:xfrm>
            <a:off x="4910051" y="3429000"/>
            <a:ext cx="576349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BE837-2878-55DE-08E8-9A156F6477CE}"/>
              </a:ext>
            </a:extLst>
          </p:cNvPr>
          <p:cNvSpPr/>
          <p:nvPr/>
        </p:nvSpPr>
        <p:spPr>
          <a:xfrm>
            <a:off x="2072640" y="3032760"/>
            <a:ext cx="687185" cy="792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D4984C-42B0-684F-791B-DBFAF4643959}"/>
              </a:ext>
            </a:extLst>
          </p:cNvPr>
          <p:cNvSpPr/>
          <p:nvPr/>
        </p:nvSpPr>
        <p:spPr>
          <a:xfrm>
            <a:off x="4192689" y="3020291"/>
            <a:ext cx="687185" cy="792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D189A-B5A5-2AEE-A84A-9E5682BED1AB}"/>
              </a:ext>
            </a:extLst>
          </p:cNvPr>
          <p:cNvSpPr/>
          <p:nvPr/>
        </p:nvSpPr>
        <p:spPr>
          <a:xfrm>
            <a:off x="5486400" y="3020291"/>
            <a:ext cx="1335578" cy="7924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Говорител</a:t>
            </a:r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099090-1532-A118-6A0F-BFBF5D63E2FB}"/>
              </a:ext>
            </a:extLst>
          </p:cNvPr>
          <p:cNvGrpSpPr/>
          <p:nvPr/>
        </p:nvGrpSpPr>
        <p:grpSpPr>
          <a:xfrm>
            <a:off x="2770964" y="2931589"/>
            <a:ext cx="892800" cy="1007640"/>
            <a:chOff x="2770964" y="2931589"/>
            <a:chExt cx="89280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0071B0-DAF0-6D84-8CD2-08908A3E0A52}"/>
                    </a:ext>
                  </a:extLst>
                </p14:cNvPr>
                <p14:cNvContentPartPr/>
                <p14:nvPr/>
              </p14:nvContentPartPr>
              <p14:xfrm>
                <a:off x="2770964" y="3440989"/>
                <a:ext cx="59040" cy="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0071B0-DAF0-6D84-8CD2-08908A3E0A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64844" y="3434869"/>
                  <a:ext cx="71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DFD96B-3672-07B3-7318-2FC192E33CE2}"/>
                    </a:ext>
                  </a:extLst>
                </p14:cNvPr>
                <p14:cNvContentPartPr/>
                <p14:nvPr/>
              </p14:nvContentPartPr>
              <p14:xfrm>
                <a:off x="2865284" y="3330469"/>
                <a:ext cx="88920" cy="23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DFD96B-3672-07B3-7318-2FC192E33C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9164" y="3324349"/>
                  <a:ext cx="101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A4FDBA-EB8F-A656-F262-E33E51E4E36C}"/>
                    </a:ext>
                  </a:extLst>
                </p14:cNvPr>
                <p14:cNvContentPartPr/>
                <p14:nvPr/>
              </p14:nvContentPartPr>
              <p14:xfrm>
                <a:off x="2964644" y="3208789"/>
                <a:ext cx="156240" cy="439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A4FDBA-EB8F-A656-F262-E33E51E4E3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58524" y="3202669"/>
                  <a:ext cx="1684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7F9F7A-114D-7203-4D80-996444C38541}"/>
                    </a:ext>
                  </a:extLst>
                </p14:cNvPr>
                <p14:cNvContentPartPr/>
                <p14:nvPr/>
              </p14:nvContentPartPr>
              <p14:xfrm>
                <a:off x="3125564" y="3069829"/>
                <a:ext cx="255960" cy="713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7F9F7A-114D-7203-4D80-996444C385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19444" y="3063709"/>
                  <a:ext cx="26820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E0B67E-ABE0-F1C7-0C4A-B6B9245432CB}"/>
                    </a:ext>
                  </a:extLst>
                </p14:cNvPr>
                <p14:cNvContentPartPr/>
                <p14:nvPr/>
              </p14:nvContentPartPr>
              <p14:xfrm>
                <a:off x="3352724" y="2931589"/>
                <a:ext cx="311040" cy="100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E0B67E-ABE0-F1C7-0C4A-B6B9245432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6604" y="2925469"/>
                  <a:ext cx="323280" cy="10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F74127-BBA5-AC5B-D309-E84EC0BEA720}"/>
              </a:ext>
            </a:extLst>
          </p:cNvPr>
          <p:cNvGrpSpPr/>
          <p:nvPr/>
        </p:nvGrpSpPr>
        <p:grpSpPr>
          <a:xfrm>
            <a:off x="3745844" y="3064789"/>
            <a:ext cx="383760" cy="748800"/>
            <a:chOff x="3745844" y="3064789"/>
            <a:chExt cx="383760" cy="74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E3D4B5-E3D2-1796-01D7-B8E7F8387898}"/>
                    </a:ext>
                  </a:extLst>
                </p14:cNvPr>
                <p14:cNvContentPartPr/>
                <p14:nvPr/>
              </p14:nvContentPartPr>
              <p14:xfrm>
                <a:off x="3745844" y="3064789"/>
                <a:ext cx="140040" cy="74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E3D4B5-E3D2-1796-01D7-B8E7F83878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39724" y="3058669"/>
                  <a:ext cx="15228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C6A0B5-DC52-C9C7-CECB-7D48473F5F73}"/>
                    </a:ext>
                  </a:extLst>
                </p14:cNvPr>
                <p14:cNvContentPartPr/>
                <p14:nvPr/>
              </p14:nvContentPartPr>
              <p14:xfrm>
                <a:off x="4006844" y="3203029"/>
                <a:ext cx="122760" cy="552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C6A0B5-DC52-C9C7-CECB-7D48473F5F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00724" y="3196909"/>
                  <a:ext cx="135000" cy="56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440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1F92-261C-A197-4484-8E84A0F4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Клетъчен интернет и видео (3</a:t>
            </a:r>
            <a:r>
              <a:rPr lang="en-GB" dirty="0"/>
              <a:t>G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2E73-3881-8D70-0174-454DF1A759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3G (2001)</a:t>
            </a:r>
            <a:r>
              <a:rPr lang="bg-BG" dirty="0"/>
              <a:t> – </a:t>
            </a:r>
            <a:r>
              <a:rPr lang="en-GB" dirty="0"/>
              <a:t>384 kb/s</a:t>
            </a:r>
          </a:p>
          <a:p>
            <a:endParaRPr lang="en-GB" dirty="0"/>
          </a:p>
          <a:p>
            <a:r>
              <a:rPr lang="en-GB" dirty="0"/>
              <a:t>3.5G (2005) – 14,4 Mb/s</a:t>
            </a:r>
          </a:p>
          <a:p>
            <a:endParaRPr lang="en-GB" dirty="0"/>
          </a:p>
          <a:p>
            <a:r>
              <a:rPr lang="en-GB" dirty="0"/>
              <a:t>3.75G (2008) – 42 Mb/s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82BD5F-F015-B116-AA80-ADC854B14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4953" y="2076450"/>
            <a:ext cx="3018905" cy="3526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471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7850-897F-7D39-020F-13304942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Широколентов интернет (4</a:t>
            </a:r>
            <a:r>
              <a:rPr lang="en-GB" dirty="0"/>
              <a:t>G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4BF2-4B91-42B1-B246-D4F8DA5C95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/>
              <a:t>мрежи, основани изцяло на </a:t>
            </a:r>
            <a:r>
              <a:rPr lang="en-GB" dirty="0"/>
              <a:t>IP (Internet Protocol)</a:t>
            </a:r>
          </a:p>
          <a:p>
            <a:r>
              <a:rPr lang="bg-BG" dirty="0"/>
              <a:t>видео с високо качество, видеоконферентни разговори</a:t>
            </a:r>
            <a:endParaRPr lang="en-GB" dirty="0"/>
          </a:p>
          <a:p>
            <a:r>
              <a:rPr lang="en-GB" dirty="0"/>
              <a:t>2017 – 1 Gb/s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45D1C7-1839-B271-D1D8-FC224BE7B2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8139" y="2076450"/>
            <a:ext cx="4282121" cy="3622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5304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8F9-A030-A6ED-3435-60A1C304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По-бърз широколентов интернет (</a:t>
            </a:r>
            <a:r>
              <a:rPr lang="en-GB" dirty="0"/>
              <a:t>5G</a:t>
            </a:r>
            <a:r>
              <a:rPr lang="bg-BG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35E0-11E1-56B4-E93D-D2A4D9B0E2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dirty="0"/>
              <a:t>честота на радиовълните:</a:t>
            </a:r>
            <a:br>
              <a:rPr lang="bg-BG" dirty="0"/>
            </a:br>
            <a:r>
              <a:rPr lang="bg-BG" dirty="0"/>
              <a:t>5</a:t>
            </a:r>
            <a:r>
              <a:rPr lang="en-GB" dirty="0"/>
              <a:t> GHz – 100 GHz</a:t>
            </a:r>
          </a:p>
          <a:p>
            <a:r>
              <a:rPr lang="bg-BG" dirty="0"/>
              <a:t>усилване на сигнала посредством лъчеформиране (</a:t>
            </a:r>
            <a:r>
              <a:rPr lang="en-GB" dirty="0"/>
              <a:t>beamforming</a:t>
            </a:r>
            <a:r>
              <a:rPr lang="bg-BG" dirty="0"/>
              <a:t>)</a:t>
            </a:r>
            <a:endParaRPr lang="en-GB" dirty="0"/>
          </a:p>
          <a:p>
            <a:r>
              <a:rPr lang="en-GB" dirty="0"/>
              <a:t>Multiple-Input Multiple-Output (MIMO)</a:t>
            </a:r>
          </a:p>
          <a:p>
            <a:r>
              <a:rPr lang="bg-BG" dirty="0"/>
              <a:t>до 20 </a:t>
            </a:r>
            <a:r>
              <a:rPr lang="en-GB" dirty="0"/>
              <a:t>Gb/s</a:t>
            </a:r>
            <a:endParaRPr lang="bg-BG" dirty="0"/>
          </a:p>
        </p:txBody>
      </p: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DB9CEF7B-CBDD-73BC-B266-F7E470398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465" r="26173"/>
          <a:stretch>
            <a:fillRect/>
          </a:stretch>
        </p:blipFill>
        <p:spPr>
          <a:xfrm>
            <a:off x="7897091" y="1871472"/>
            <a:ext cx="2161309" cy="436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5334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{6768404E-B374-4823-9E7A-B46982B86263}TF44c8ba04-08d0-4be5-99b0-3ee2a8f0f11401c8fd43_win32-463ac1ec4738</Template>
  <TotalTime>327</TotalTime>
  <Words>365</Words>
  <Application>Microsoft Office PowerPoint</Application>
  <PresentationFormat>Widescreen</PresentationFormat>
  <Paragraphs>69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Nova</vt:lpstr>
      <vt:lpstr>Arial Nova Light</vt:lpstr>
      <vt:lpstr>Calibri</vt:lpstr>
      <vt:lpstr>JetBrains Mono</vt:lpstr>
      <vt:lpstr>Wingdings 2</vt:lpstr>
      <vt:lpstr>SlateVTI</vt:lpstr>
      <vt:lpstr>Съвременни комуникации</vt:lpstr>
      <vt:lpstr>Първата „телекомуникационна мрежа“</vt:lpstr>
      <vt:lpstr>Първият телефон</vt:lpstr>
      <vt:lpstr>Безклетъчни радиотелефони (0G)</vt:lpstr>
      <vt:lpstr>Аналогови клетъчни мрежи (1G)</vt:lpstr>
      <vt:lpstr>Цифрови клетъчни мрежи (2G)</vt:lpstr>
      <vt:lpstr>Клетъчен интернет и видео (3G)</vt:lpstr>
      <vt:lpstr>Широколентов интернет (4G)</vt:lpstr>
      <vt:lpstr>По-бърз широколентов интернет (5G)</vt:lpstr>
      <vt:lpstr>По-бърз широколентов интернет (5G)</vt:lpstr>
      <vt:lpstr>По-бърз широколентов интернет (5G)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Bogdanov</dc:creator>
  <cp:lastModifiedBy>Martin Bogdanov</cp:lastModifiedBy>
  <cp:revision>16</cp:revision>
  <dcterms:created xsi:type="dcterms:W3CDTF">2026-03-22T13:43:46Z</dcterms:created>
  <dcterms:modified xsi:type="dcterms:W3CDTF">2026-03-25T04:43:54Z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